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70" r:id="rId6"/>
    <p:sldId id="266" r:id="rId7"/>
    <p:sldId id="265" r:id="rId8"/>
    <p:sldId id="268" r:id="rId9"/>
    <p:sldId id="267" r:id="rId10"/>
    <p:sldId id="269" r:id="rId11"/>
    <p:sldId id="260" r:id="rId12"/>
    <p:sldId id="263" r:id="rId13"/>
    <p:sldId id="264" r:id="rId14"/>
    <p:sldId id="261" r:id="rId15"/>
    <p:sldId id="276" r:id="rId16"/>
    <p:sldId id="275" r:id="rId17"/>
    <p:sldId id="271" r:id="rId18"/>
    <p:sldId id="272" r:id="rId19"/>
    <p:sldId id="273" r:id="rId20"/>
    <p:sldId id="274" r:id="rId21"/>
    <p:sldId id="262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5501" autoAdjust="0"/>
  </p:normalViewPr>
  <p:slideViewPr>
    <p:cSldViewPr snapToGrid="0">
      <p:cViewPr varScale="1">
        <p:scale>
          <a:sx n="88" d="100"/>
          <a:sy n="8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2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39D8F-1505-48AA-9620-CF9C77B2C000}" type="datetimeFigureOut">
              <a:rPr lang="fr-FR" smtClean="0"/>
              <a:t>12/11/2013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E4B73-B5EA-415E-94F1-4FA425AE08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89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4B334-BDF2-43FD-9055-1D5A783DAA31}" type="datetimeFigureOut">
              <a:rPr lang="fr-FR" smtClean="0"/>
              <a:t>12/11/2013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C4CF7-2896-4E91-9785-DCA3CF7679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14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7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265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Refaire l’image quand</a:t>
            </a:r>
            <a:r>
              <a:rPr lang="fr-FR" baseline="0" dirty="0" smtClean="0"/>
              <a:t> ce sera bon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963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Refaire l’image quand</a:t>
            </a:r>
            <a:r>
              <a:rPr lang="fr-FR" baseline="0" dirty="0" smtClean="0"/>
              <a:t> ce sera bon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33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Ajouter les sons / l’alphabet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70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65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52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740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097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458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9199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58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750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129380"/>
            <a:ext cx="12192000" cy="365125"/>
          </a:xfrm>
        </p:spPr>
        <p:txBody>
          <a:bodyPr/>
          <a:lstStyle>
            <a:lvl1pPr algn="ctr">
              <a:defRPr sz="1100"/>
            </a:lvl1pPr>
          </a:lstStyle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87651" y="6492875"/>
            <a:ext cx="683339" cy="365125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fld id="{DAF9E33E-2822-4A8F-9BB4-E9EE5B32CC0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Picture 2" descr="http://www.polytechnice.fr/jahia/webdav/site/polytech/shared/charte_graphique/WEB_LOGOTYPE_POLYTECH_NICE-SOPHIA/polytechnice200x62-72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6197599"/>
            <a:ext cx="1905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49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45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42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5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666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51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687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5038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9802443" y="-8467"/>
            <a:ext cx="2389557" cy="6866467"/>
            <a:chOff x="7425267" y="-8467"/>
            <a:chExt cx="4766733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  <p:sp>
        <p:nvSpPr>
          <p:cNvPr id="39" name="Isosceles Triangle 18"/>
          <p:cNvSpPr/>
          <p:nvPr/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94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4800" dirty="0" smtClean="0"/>
              <a:t>Conception d’applications Multimédia Animées en situation de Handicap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Langue écrite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492233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Marie Guénon et Jean-Dominique Favreau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542440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VIM</a:t>
            </a:r>
          </a:p>
          <a:p>
            <a:pPr algn="ctr"/>
            <a:r>
              <a:rPr lang="fr-FR" dirty="0" smtClean="0"/>
              <a:t>Master SSTIM</a:t>
            </a:r>
            <a:endParaRPr lang="fr-FR" dirty="0"/>
          </a:p>
        </p:txBody>
      </p:sp>
      <p:pic>
        <p:nvPicPr>
          <p:cNvPr id="1026" name="Picture 2" descr="http://www.polytechnice.fr/jahia/webdav/site/polytech/shared/charte_graphique/WEB_LOGOTYPE_POLYTECH_NICE-SOPHIA/polytechnice200x62-72d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7" y="5723955"/>
            <a:ext cx="1905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0918372" y="631450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20/11/2013</a:t>
            </a:r>
            <a:endParaRPr lang="fr-F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26977" cy="4024125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Les nouvelles parties sont lancées au rechargement de la page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10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synthèse vocale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26977" cy="4024125"/>
          </a:xfrm>
        </p:spPr>
        <p:txBody>
          <a:bodyPr/>
          <a:lstStyle/>
          <a:p>
            <a:r>
              <a:rPr lang="fr-FR" u="sng" dirty="0" smtClean="0"/>
              <a:t>Principe</a:t>
            </a:r>
            <a:r>
              <a:rPr lang="fr-FR" dirty="0" smtClean="0"/>
              <a:t> :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Passer d’un texte "Bonjour tout le monde" 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À un fichier son lisible par n’importe quel navigateur web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11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0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synthèse vocale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01213" cy="4024125"/>
          </a:xfrm>
        </p:spPr>
        <p:txBody>
          <a:bodyPr/>
          <a:lstStyle/>
          <a:p>
            <a:r>
              <a:rPr lang="fr-FR" u="sng" dirty="0" smtClean="0"/>
              <a:t>Compatibilité</a:t>
            </a:r>
            <a:r>
              <a:rPr lang="fr-FR" dirty="0" smtClean="0"/>
              <a:t> :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Les différents browsers web ne lisent pas les même formats audio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Identification des navigateurs web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12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6857" t="18127" r="46667" b="77810"/>
          <a:stretch/>
        </p:blipFill>
        <p:spPr>
          <a:xfrm>
            <a:off x="3604986" y="5395633"/>
            <a:ext cx="7082970" cy="3483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30000" t="60624" r="32095" b="26339"/>
          <a:stretch/>
        </p:blipFill>
        <p:spPr>
          <a:xfrm>
            <a:off x="3875314" y="3585085"/>
            <a:ext cx="5776686" cy="1117601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9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synthèse vocale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34597" cy="4024125"/>
          </a:xfrm>
        </p:spPr>
        <p:txBody>
          <a:bodyPr/>
          <a:lstStyle/>
          <a:p>
            <a:r>
              <a:rPr lang="fr-FR" u="sng" dirty="0" smtClean="0"/>
              <a:t>Mise en place</a:t>
            </a:r>
            <a:r>
              <a:rPr lang="fr-FR" dirty="0" smtClean="0"/>
              <a:t> :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Deux techniques similaires :</a:t>
            </a:r>
          </a:p>
          <a:p>
            <a:pPr lvl="2"/>
            <a:r>
              <a:rPr lang="fr-FR" dirty="0" smtClean="0"/>
              <a:t>voicerrs.org</a:t>
            </a:r>
          </a:p>
          <a:p>
            <a:pPr marL="914400" lvl="2" indent="0">
              <a:buNone/>
            </a:pPr>
            <a:r>
              <a:rPr lang="fr-FR" dirty="0"/>
              <a:t/>
            </a:r>
            <a:br>
              <a:rPr lang="fr-FR" dirty="0"/>
            </a:br>
            <a:endParaRPr lang="fr-FR" dirty="0" smtClean="0"/>
          </a:p>
          <a:p>
            <a:pPr lvl="2"/>
            <a:r>
              <a:rPr lang="fr-FR" dirty="0" smtClean="0"/>
              <a:t>Translate.google.com</a:t>
            </a:r>
            <a:endParaRPr lang="fr-FR" dirty="0"/>
          </a:p>
          <a:p>
            <a:pPr lvl="2"/>
            <a:endParaRPr lang="fr-FR" dirty="0"/>
          </a:p>
          <a:p>
            <a:pPr marL="914400" lvl="2" indent="0">
              <a:buNone/>
            </a:pPr>
            <a:endParaRPr lang="fr-FR" dirty="0" smtClean="0"/>
          </a:p>
          <a:p>
            <a:pPr marL="731838" lvl="2" indent="-285750"/>
            <a:r>
              <a:rPr lang="fr-FR" dirty="0" smtClean="0"/>
              <a:t>Lecture du son 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13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0572" t="29810" r="42381" b="64773"/>
          <a:stretch/>
        </p:blipFill>
        <p:spPr>
          <a:xfrm>
            <a:off x="3817258" y="3614057"/>
            <a:ext cx="7170057" cy="46445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10476" t="48604" r="58286" b="45979"/>
          <a:stretch/>
        </p:blipFill>
        <p:spPr>
          <a:xfrm>
            <a:off x="3817258" y="4572000"/>
            <a:ext cx="4760687" cy="46445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7619" t="69248" r="70285" b="28710"/>
          <a:stretch/>
        </p:blipFill>
        <p:spPr>
          <a:xfrm>
            <a:off x="6121400" y="5272808"/>
            <a:ext cx="3367315" cy="17507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3836" t="44519" r="43332" b="34741"/>
          <a:stretch/>
        </p:blipFill>
        <p:spPr>
          <a:xfrm>
            <a:off x="3631900" y="5529941"/>
            <a:ext cx="5498400" cy="1214158"/>
          </a:xfrm>
          <a:prstGeom prst="rect">
            <a:avLst/>
          </a:prstGeom>
        </p:spPr>
      </p:pic>
      <p:cxnSp>
        <p:nvCxnSpPr>
          <p:cNvPr id="13" name="Connecteur droit 12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7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tirage des lettres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Tirage semi uniforme / semi fréquentiel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14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tx2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 </a:t>
            </a:r>
            <a:r>
              <a:rPr lang="fr-FR" sz="1200" dirty="0">
                <a:solidFill>
                  <a:schemeClr val="accent1"/>
                </a:solidFill>
              </a:rPr>
              <a:t>tirage des </a:t>
            </a:r>
            <a:r>
              <a:rPr lang="fr-FR" sz="1200" dirty="0" smtClean="0">
                <a:solidFill>
                  <a:schemeClr val="accent1"/>
                </a:solidFill>
              </a:rPr>
              <a:t>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6095" t="32180" r="70762" b="34804"/>
          <a:stretch/>
        </p:blipFill>
        <p:spPr>
          <a:xfrm>
            <a:off x="3135085" y="3164113"/>
            <a:ext cx="2002972" cy="28302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3237" t="25915" r="70953" b="38360"/>
          <a:stretch/>
        </p:blipFill>
        <p:spPr>
          <a:xfrm>
            <a:off x="5963557" y="3156169"/>
            <a:ext cx="3933371" cy="3062515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8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tirage des lettres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Jamais deux fois la même lettre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15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tx2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 </a:t>
            </a:r>
            <a:r>
              <a:rPr lang="fr-FR" sz="1200" dirty="0">
                <a:solidFill>
                  <a:schemeClr val="accent1"/>
                </a:solidFill>
              </a:rPr>
              <a:t>tirage des </a:t>
            </a:r>
            <a:r>
              <a:rPr lang="fr-FR" sz="1200" dirty="0" smtClean="0">
                <a:solidFill>
                  <a:schemeClr val="accent1"/>
                </a:solidFill>
              </a:rPr>
              <a:t>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7048" t="56053" r="78667" b="31926"/>
          <a:stretch/>
        </p:blipFill>
        <p:spPr>
          <a:xfrm>
            <a:off x="4630057" y="3292220"/>
            <a:ext cx="3347705" cy="1584579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1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26977" cy="4024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16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tx2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 </a:t>
            </a:r>
            <a:r>
              <a:rPr lang="fr-FR" sz="1200" dirty="0"/>
              <a:t>tirage des </a:t>
            </a:r>
            <a:r>
              <a:rPr lang="fr-FR" sz="1200" dirty="0" smtClean="0"/>
              <a:t>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9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animations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80317" cy="4024125"/>
          </a:xfrm>
        </p:spPr>
        <p:txBody>
          <a:bodyPr/>
          <a:lstStyle/>
          <a:p>
            <a:r>
              <a:rPr lang="fr-FR" dirty="0" smtClean="0"/>
              <a:t>Déplacement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17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</a:t>
            </a:r>
            <a:r>
              <a:rPr lang="fr-FR" sz="1200" dirty="0" smtClean="0"/>
              <a:t>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Les animations</a:t>
            </a:r>
            <a:endParaRPr lang="fr-FR" sz="1200" dirty="0">
              <a:solidFill>
                <a:schemeClr val="accent1"/>
              </a:solidFill>
            </a:endParaRP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animations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26977" cy="4024125"/>
          </a:xfrm>
        </p:spPr>
        <p:txBody>
          <a:bodyPr/>
          <a:lstStyle/>
          <a:p>
            <a:r>
              <a:rPr lang="fr-FR" dirty="0" smtClean="0"/>
              <a:t>Agrandissement / rétrécissement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18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 </a:t>
            </a:r>
            <a:r>
              <a:rPr lang="fr-FR" sz="1200" dirty="0"/>
              <a:t>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Les animations</a:t>
            </a:r>
            <a:endParaRPr lang="fr-FR" sz="1200" dirty="0">
              <a:solidFill>
                <a:schemeClr val="accent1"/>
              </a:solidFill>
            </a:endParaRP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animations</a:t>
            </a:r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12925" cy="4024125"/>
          </a:xfrm>
        </p:spPr>
        <p:txBody>
          <a:bodyPr/>
          <a:lstStyle/>
          <a:p>
            <a:r>
              <a:rPr lang="fr-FR" dirty="0" smtClean="0"/>
              <a:t>Rotations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19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 </a:t>
            </a:r>
            <a:r>
              <a:rPr lang="fr-FR" sz="1200" dirty="0"/>
              <a:t>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Les animations</a:t>
            </a:r>
            <a:endParaRPr lang="fr-FR" sz="1200" dirty="0">
              <a:solidFill>
                <a:schemeClr val="accent1"/>
              </a:solidFill>
            </a:endParaRP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7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" t="10673" r="3816" b="5472"/>
          <a:stretch/>
        </p:blipFill>
        <p:spPr>
          <a:xfrm>
            <a:off x="2712962" y="2142305"/>
            <a:ext cx="8069834" cy="3964579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20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Démonstration</a:t>
            </a:r>
            <a:endParaRPr lang="fr-FR" sz="1200" dirty="0">
              <a:solidFill>
                <a:schemeClr val="accent1"/>
              </a:solidFill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5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9740295" cy="3880773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6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122282" cy="1320800"/>
          </a:xfrm>
        </p:spPr>
        <p:txBody>
          <a:bodyPr/>
          <a:lstStyle/>
          <a:p>
            <a:r>
              <a:rPr lang="fr-FR" dirty="0" smtClean="0"/>
              <a:t>Merci de votre attention, avez-vous des questions ? 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2160588"/>
            <a:ext cx="3881437" cy="3881437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12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15342" y="2194560"/>
            <a:ext cx="8490857" cy="402412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/>
              <a:t>La synthèse </a:t>
            </a:r>
            <a:r>
              <a:rPr lang="fr-FR" dirty="0" smtClean="0"/>
              <a:t>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 smtClean="0"/>
              <a:t>Le tirage des lettres</a:t>
            </a: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/>
              <a:t>Les </a:t>
            </a:r>
            <a:r>
              <a:rPr lang="fr-FR" dirty="0" smtClean="0"/>
              <a:t>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 smtClean="0"/>
              <a:t>Démonstration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28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Apprentissage de l’alphabet</a:t>
            </a:r>
          </a:p>
          <a:p>
            <a:endParaRPr lang="fr-FR" dirty="0" smtClean="0"/>
          </a:p>
          <a:p>
            <a:r>
              <a:rPr lang="fr-FR" dirty="0" smtClean="0"/>
              <a:t>Apprentissage ludique</a:t>
            </a:r>
          </a:p>
          <a:p>
            <a:endParaRPr lang="fr-FR" dirty="0"/>
          </a:p>
          <a:p>
            <a:r>
              <a:rPr lang="fr-FR" dirty="0" smtClean="0"/>
              <a:t>Pas de confrontation à l’échec</a:t>
            </a:r>
          </a:p>
          <a:p>
            <a:endParaRPr lang="fr-FR" dirty="0"/>
          </a:p>
          <a:p>
            <a:r>
              <a:rPr lang="fr-FR" dirty="0" smtClean="0"/>
              <a:t>Gratification de la réussite</a:t>
            </a:r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4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5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« Tu dois trouver la lettre S »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5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</a:t>
            </a:r>
            <a:r>
              <a:rPr lang="fr-FR" sz="1200" dirty="0" smtClean="0"/>
              <a:t>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pic>
        <p:nvPicPr>
          <p:cNvPr id="11" name="Espace réservé du contenu 6"/>
          <p:cNvPicPr>
            <a:picLocks noChangeAspect="1"/>
          </p:cNvPicPr>
          <p:nvPr/>
        </p:nvPicPr>
        <p:blipFill rotWithShape="1">
          <a:blip r:embed="rId3"/>
          <a:srcRect l="326" t="10403" r="4423" b="4931"/>
          <a:stretch/>
        </p:blipFill>
        <p:spPr>
          <a:xfrm>
            <a:off x="3160414" y="3255437"/>
            <a:ext cx="6839999" cy="342000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8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Les lettres se mettent en place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6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l="191" t="9830" r="5861" b="4836"/>
          <a:stretch/>
        </p:blipFill>
        <p:spPr>
          <a:xfrm>
            <a:off x="3277035" y="3072875"/>
            <a:ext cx="6693843" cy="3420000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V="1">
            <a:off x="3948113" y="5048250"/>
            <a:ext cx="719137" cy="50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V="1">
            <a:off x="4795838" y="4663440"/>
            <a:ext cx="294322" cy="241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26977" cy="4024125"/>
          </a:xfrm>
        </p:spPr>
        <p:txBody>
          <a:bodyPr/>
          <a:lstStyle/>
          <a:p>
            <a:r>
              <a:rPr lang="fr-FR" dirty="0" smtClean="0"/>
              <a:t>Un fois les lettres en place, l’enfant doit choisir la lettre qui lui a été indiqué initialement (ici S)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7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334" t="10424" r="3667" b="4582"/>
          <a:stretch/>
        </p:blipFill>
        <p:spPr>
          <a:xfrm>
            <a:off x="3316605" y="3255437"/>
            <a:ext cx="6867252" cy="3420000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19357" cy="4024125"/>
          </a:xfrm>
        </p:spPr>
        <p:txBody>
          <a:bodyPr/>
          <a:lstStyle/>
          <a:p>
            <a:r>
              <a:rPr lang="fr-FR" dirty="0" smtClean="0"/>
              <a:t>Si l’enfant se trompe (ici il clique sur N au lieu de S), le jeu annonce : « Tu as cliqué sur la lettre N, tu dois trouver la lettre S » et la lettre N se met dans le panier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8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86" t="10000" r="3905" b="4666"/>
          <a:stretch/>
        </p:blipFill>
        <p:spPr>
          <a:xfrm>
            <a:off x="3333206" y="3255437"/>
            <a:ext cx="6826429" cy="3420000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>
            <a:off x="4130040" y="4800600"/>
            <a:ext cx="1394460" cy="92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7926977" cy="4024125"/>
          </a:xfrm>
        </p:spPr>
        <p:txBody>
          <a:bodyPr/>
          <a:lstStyle/>
          <a:p>
            <a:r>
              <a:rPr lang="fr-FR" dirty="0" smtClean="0"/>
              <a:t>Si l’enfant réussit, toutes les lettres se mettent dans le panier sauf la lettre qui devait être trouvé (ici S) et le jeu annonce : « Tu as trouvé, bravo »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9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95" t="10338" r="4094" b="5005"/>
          <a:stretch/>
        </p:blipFill>
        <p:spPr>
          <a:xfrm>
            <a:off x="3309711" y="3255437"/>
            <a:ext cx="6881040" cy="342000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>
            <a:off x="2514600" y="2057401"/>
            <a:ext cx="12700" cy="37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>
            <a:off x="4107180" y="4800600"/>
            <a:ext cx="830580" cy="86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4168140" y="4785360"/>
            <a:ext cx="13716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236721" y="4800600"/>
            <a:ext cx="1642585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282440" y="4800600"/>
            <a:ext cx="2049780" cy="97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1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Sillag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229</TotalTime>
  <Words>679</Words>
  <Application>Microsoft Office PowerPoint</Application>
  <PresentationFormat>Grand écran</PresentationFormat>
  <Paragraphs>319</Paragraphs>
  <Slides>22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Wingdings 3</vt:lpstr>
      <vt:lpstr>Facette</vt:lpstr>
      <vt:lpstr>Conception d’applications Multimédia Animées en situation de Handicap</vt:lpstr>
      <vt:lpstr>Introduction</vt:lpstr>
      <vt:lpstr>Sommaire</vt:lpstr>
      <vt:lpstr>Principe du jeu</vt:lpstr>
      <vt:lpstr>Principe du jeu</vt:lpstr>
      <vt:lpstr>Principe du jeu</vt:lpstr>
      <vt:lpstr>Principe du jeu</vt:lpstr>
      <vt:lpstr>Principe du jeu</vt:lpstr>
      <vt:lpstr>Principe du jeu</vt:lpstr>
      <vt:lpstr>Principe du jeu</vt:lpstr>
      <vt:lpstr>La synthèse vocale</vt:lpstr>
      <vt:lpstr>La synthèse vocale</vt:lpstr>
      <vt:lpstr>La synthèse vocale</vt:lpstr>
      <vt:lpstr>Le tirage des lettres</vt:lpstr>
      <vt:lpstr>Le tirage des lettres</vt:lpstr>
      <vt:lpstr>Présentation PowerPoint</vt:lpstr>
      <vt:lpstr>Les animations</vt:lpstr>
      <vt:lpstr>Les animations</vt:lpstr>
      <vt:lpstr>Les animations</vt:lpstr>
      <vt:lpstr>Démonstration</vt:lpstr>
      <vt:lpstr>Conclusion</vt:lpstr>
      <vt:lpstr>Merci de votre attention, avez-vous des questions 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d’applications Multimédia Animées en situation de Handicap</dc:title>
  <dc:creator>Guenon</dc:creator>
  <cp:lastModifiedBy>Guenon</cp:lastModifiedBy>
  <cp:revision>30</cp:revision>
  <dcterms:created xsi:type="dcterms:W3CDTF">2013-11-10T13:15:00Z</dcterms:created>
  <dcterms:modified xsi:type="dcterms:W3CDTF">2013-11-12T13:09:22Z</dcterms:modified>
</cp:coreProperties>
</file>